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74" r:id="rId7"/>
    <p:sldId id="261" r:id="rId8"/>
    <p:sldId id="260" r:id="rId9"/>
    <p:sldId id="273" r:id="rId10"/>
    <p:sldId id="262" r:id="rId11"/>
    <p:sldId id="268" r:id="rId12"/>
    <p:sldId id="275" r:id="rId13"/>
    <p:sldId id="263" r:id="rId14"/>
    <p:sldId id="269" r:id="rId15"/>
    <p:sldId id="264" r:id="rId16"/>
    <p:sldId id="270" r:id="rId17"/>
    <p:sldId id="265" r:id="rId18"/>
    <p:sldId id="271" r:id="rId19"/>
    <p:sldId id="266" r:id="rId20"/>
    <p:sldId id="272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2021-09-24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28802"/>
            <a:ext cx="7772400" cy="1470025"/>
          </a:xfrm>
        </p:spPr>
        <p:txBody>
          <a:bodyPr>
            <a:noAutofit/>
          </a:bodyPr>
          <a:lstStyle/>
          <a:p>
            <a:pPr lvl="0" defTabSz="2880360"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>2021</a:t>
            </a:r>
            <a:r>
              <a:rPr lang="zh-CN" altLang="en-US" sz="2800" b="1" dirty="0" smtClean="0">
                <a:solidFill>
                  <a:srgbClr val="FFC000"/>
                </a:solidFill>
                <a:latin typeface="宋体"/>
                <a:cs typeface="+mn-cs"/>
              </a:rPr>
              <a:t>年</a:t>
            </a:r>
            <a: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/>
            </a:r>
            <a:b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>北京市</a:t>
            </a:r>
            <a:r>
              <a:rPr lang="zh-CN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>教育工会先进教职工</a:t>
            </a:r>
            <a:r>
              <a:rPr lang="zh-CN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>小家</a:t>
            </a:r>
            <a: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/>
            </a:r>
            <a:b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  <a:t/>
            </a:r>
            <a:br>
              <a:rPr lang="en-US" altLang="zh-CN" sz="2800" b="1" dirty="0" smtClean="0">
                <a:solidFill>
                  <a:srgbClr val="FFC000"/>
                </a:solidFill>
                <a:latin typeface="宋体"/>
                <a:cs typeface="+mn-cs"/>
              </a:rPr>
            </a:br>
            <a:r>
              <a:rPr lang="zh-CN" altLang="en-US" sz="2800" b="1" dirty="0" smtClean="0">
                <a:solidFill>
                  <a:srgbClr val="FFC000"/>
                </a:solidFill>
                <a:latin typeface="宋体"/>
                <a:cs typeface="+mn-cs"/>
              </a:rPr>
              <a:t>申请汇报</a:t>
            </a:r>
            <a:endParaRPr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43380"/>
            <a:ext cx="6400800" cy="149542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FFC000"/>
                </a:solidFill>
                <a:latin typeface="+mj-ea"/>
              </a:rPr>
              <a:t>北京外国语大学法语语言文化学院</a:t>
            </a:r>
            <a:endParaRPr lang="en-US" altLang="zh-CN" b="1" dirty="0" smtClean="0">
              <a:solidFill>
                <a:srgbClr val="FFC000"/>
              </a:solidFill>
              <a:latin typeface="+mj-ea"/>
            </a:endParaRPr>
          </a:p>
          <a:p>
            <a:r>
              <a:rPr lang="en-US" altLang="zh-CN" b="1" dirty="0" smtClean="0">
                <a:solidFill>
                  <a:srgbClr val="FFC000"/>
                </a:solidFill>
                <a:latin typeface="+mj-ea"/>
              </a:rPr>
              <a:t>2021.9</a:t>
            </a:r>
            <a:endParaRPr lang="zh-CN" altLang="en-US" dirty="0"/>
          </a:p>
        </p:txBody>
      </p:sp>
      <p:pic>
        <p:nvPicPr>
          <p:cNvPr id="1026" name="Picture 2" descr="C:\Users\lenovo\Desktop\法语学院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14290"/>
            <a:ext cx="1614771" cy="16668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关注会员身心健康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积极组织工会会员参与学校春季运动会，形成良好的运动氛围。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1071546"/>
            <a:ext cx="571504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3071810"/>
            <a:ext cx="4667219" cy="350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6574359" cy="423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2714620"/>
            <a:ext cx="6046816" cy="396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积极组织并督促教职工进行体育锻炼，购置简单、安全的运动器材，利用上午</a:t>
            </a:r>
            <a:r>
              <a:rPr lang="en-US" dirty="0" smtClean="0"/>
              <a:t>10</a:t>
            </a:r>
            <a:r>
              <a:rPr lang="zh-CN" altLang="en-US" dirty="0" smtClean="0"/>
              <a:t>点的大课间组织教职工进行</a:t>
            </a:r>
            <a:r>
              <a:rPr lang="en-US" dirty="0" smtClean="0"/>
              <a:t>20</a:t>
            </a:r>
            <a:r>
              <a:rPr lang="zh-CN" altLang="en-US" dirty="0" smtClean="0"/>
              <a:t>分钟的广播体操、踢毽、跳绳等</a:t>
            </a:r>
            <a:r>
              <a:rPr lang="zh-CN" altLang="en-US" dirty="0" smtClean="0"/>
              <a:t>活动</a:t>
            </a:r>
            <a:endParaRPr lang="en-US" altLang="zh-CN" dirty="0" smtClean="0"/>
          </a:p>
          <a:p>
            <a:r>
              <a:rPr lang="zh-CN" altLang="en-US" dirty="0" smtClean="0"/>
              <a:t>为</a:t>
            </a:r>
            <a:r>
              <a:rPr lang="zh-CN" altLang="en-US" dirty="0" smtClean="0"/>
              <a:t>老师们预约羽毛球场地进行</a:t>
            </a:r>
            <a:r>
              <a:rPr lang="zh-CN" altLang="en-US" dirty="0" smtClean="0"/>
              <a:t>锻炼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28596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关注会员身心健康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7058013" cy="407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119438"/>
            <a:ext cx="6426657" cy="373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09251" y="3357562"/>
            <a:ext cx="5834749" cy="336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暖心驿站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在办公场所紧张的情况下，专门设立了教师休息站，精心布置，添置了冰箱、冷藏柜、微波炉、咖啡机等设备，设立了阅读角，方便教职工随时前往休息或补充体力。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714488"/>
            <a:ext cx="6381731" cy="478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社会责任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积极承担工会组织的社会责任，</a:t>
            </a:r>
            <a:r>
              <a:rPr lang="en-US" dirty="0" smtClean="0"/>
              <a:t>2018</a:t>
            </a:r>
            <a:r>
              <a:rPr lang="zh-CN" altLang="en-US" dirty="0" smtClean="0"/>
              <a:t>年秋季，法语学院工会组织全员教职工向河北省涞源县山区南屯乡捐赠冬衣，得到了同事们的积极响应，共寄出爱心衣物</a:t>
            </a:r>
            <a:r>
              <a:rPr lang="en-US" dirty="0" smtClean="0"/>
              <a:t>160</a:t>
            </a:r>
            <a:r>
              <a:rPr lang="zh-CN" altLang="en-US" dirty="0" smtClean="0"/>
              <a:t>斤。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3357545" y="1182681"/>
            <a:ext cx="3571876" cy="6350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助力育人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为落实教育工作者“三全育人，五育并举”理念，工会会员带领学生进行劳动，美化教学环境。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会员数：</a:t>
            </a:r>
            <a:r>
              <a:rPr lang="en-US" altLang="zh-CN" dirty="0" smtClean="0"/>
              <a:t>32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r>
              <a:rPr lang="zh-CN" altLang="en-US" dirty="0" smtClean="0"/>
              <a:t>其中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教师：</a:t>
            </a:r>
            <a:r>
              <a:rPr lang="en-US" altLang="zh-CN" dirty="0" smtClean="0"/>
              <a:t>27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行政人员：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（制作饼图）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738188"/>
            <a:ext cx="81153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助力教学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积极组织教职工</a:t>
            </a:r>
            <a:r>
              <a:rPr lang="zh-CN" altLang="en-US" dirty="0" smtClean="0"/>
              <a:t>参加“</a:t>
            </a:r>
            <a:r>
              <a:rPr lang="zh-CN" altLang="en-US" dirty="0" smtClean="0"/>
              <a:t>青年教师基本功大赛</a:t>
            </a:r>
            <a:r>
              <a:rPr lang="zh-CN" altLang="en-US" dirty="0" smtClean="0"/>
              <a:t>”，取得不俗成绩，引领教师队伍成长。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F:\工会工作\2021.9月起\申报先进教职工小家\青教赛-黄晓亮领奖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428604"/>
            <a:ext cx="3375410" cy="4500546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9058" y="3143248"/>
            <a:ext cx="4972058" cy="3388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温馨问候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每年</a:t>
            </a:r>
            <a:r>
              <a:rPr lang="zh-CN" altLang="en-US" dirty="0" smtClean="0"/>
              <a:t>定期安排</a:t>
            </a:r>
            <a:r>
              <a:rPr lang="zh-CN" altLang="en-US" dirty="0" smtClean="0"/>
              <a:t>教师代表看望退休教师</a:t>
            </a:r>
            <a:r>
              <a:rPr lang="zh-CN" altLang="en-US" dirty="0" smtClean="0"/>
              <a:t>，对</a:t>
            </a:r>
            <a:r>
              <a:rPr lang="zh-CN" altLang="en-US" dirty="0" smtClean="0"/>
              <a:t>新婚、生子的</a:t>
            </a:r>
            <a:r>
              <a:rPr lang="zh-CN" altLang="en-US" dirty="0" smtClean="0"/>
              <a:t>教职工及时</a:t>
            </a:r>
            <a:r>
              <a:rPr lang="zh-CN" altLang="en-US" dirty="0" smtClean="0"/>
              <a:t>恭贺和</a:t>
            </a:r>
            <a:r>
              <a:rPr lang="zh-CN" altLang="en-US" dirty="0" smtClean="0"/>
              <a:t>慰问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857916" cy="371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2786058"/>
            <a:ext cx="5665748" cy="397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634" y="214290"/>
            <a:ext cx="4857366" cy="4210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0986" y="3857628"/>
            <a:ext cx="5153014" cy="271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参观访问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工会与</a:t>
            </a:r>
            <a:r>
              <a:rPr lang="zh-CN" altLang="en-US" dirty="0" smtClean="0"/>
              <a:t>学院党支部密切配合，近年来，共同组织教职工参观了铁军纪念馆、平西情报联络站、张裕爱斐堡等爱国主义教育基地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357818" cy="401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000108"/>
            <a:ext cx="6429356" cy="4822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599122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928802"/>
            <a:ext cx="6324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6613" y="500042"/>
            <a:ext cx="5767387" cy="359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287</Words>
  <PresentationFormat>全屏显示(4:3)</PresentationFormat>
  <Paragraphs>26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2021年 北京市教育工会先进教职工小家  申请汇报</vt:lpstr>
      <vt:lpstr>基本情况</vt:lpstr>
      <vt:lpstr>助力教学</vt:lpstr>
      <vt:lpstr>幻灯片 4</vt:lpstr>
      <vt:lpstr>温馨问候</vt:lpstr>
      <vt:lpstr>幻灯片 6</vt:lpstr>
      <vt:lpstr>参观访问</vt:lpstr>
      <vt:lpstr>幻灯片 8</vt:lpstr>
      <vt:lpstr>幻灯片 9</vt:lpstr>
      <vt:lpstr>关注会员身心健康</vt:lpstr>
      <vt:lpstr>幻灯片 11</vt:lpstr>
      <vt:lpstr>幻灯片 12</vt:lpstr>
      <vt:lpstr>幻灯片 13</vt:lpstr>
      <vt:lpstr>幻灯片 14</vt:lpstr>
      <vt:lpstr>暖心驿站</vt:lpstr>
      <vt:lpstr>幻灯片 16</vt:lpstr>
      <vt:lpstr>社会责任</vt:lpstr>
      <vt:lpstr>幻灯片 18</vt:lpstr>
      <vt:lpstr>助力育人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2021年 北京市教育工会先进教职工小家  申请汇报</dc:title>
  <dc:creator>lenovo</dc:creator>
  <cp:lastModifiedBy>lenovo</cp:lastModifiedBy>
  <cp:revision>15</cp:revision>
  <dcterms:created xsi:type="dcterms:W3CDTF">2021-09-24T08:27:34Z</dcterms:created>
  <dcterms:modified xsi:type="dcterms:W3CDTF">2021-09-24T09:33:06Z</dcterms:modified>
</cp:coreProperties>
</file>